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1"/>
  </p:notesMasterIdLst>
  <p:sldIdLst>
    <p:sldId id="256" r:id="rId2"/>
    <p:sldId id="257" r:id="rId3"/>
    <p:sldId id="268" r:id="rId4"/>
    <p:sldId id="272" r:id="rId5"/>
    <p:sldId id="258" r:id="rId6"/>
    <p:sldId id="269" r:id="rId7"/>
    <p:sldId id="270" r:id="rId8"/>
    <p:sldId id="271" r:id="rId9"/>
    <p:sldId id="267" r:id="rId10"/>
  </p:sldIdLst>
  <p:sldSz cx="12192000" cy="6858000"/>
  <p:notesSz cx="6858000" cy="9144000"/>
  <p:defaultTextStyle>
    <a:defPPr>
      <a:defRPr lang="es-V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eonel" initials="l" lastIdx="2" clrIdx="0">
    <p:extLst>
      <p:ext uri="{19B8F6BF-5375-455C-9EA6-DF929625EA0E}">
        <p15:presenceInfo xmlns:p15="http://schemas.microsoft.com/office/powerpoint/2012/main" userId="leonel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0016" autoAdjust="0"/>
    <p:restoredTop sz="94660"/>
  </p:normalViewPr>
  <p:slideViewPr>
    <p:cSldViewPr snapToGrid="0">
      <p:cViewPr varScale="1">
        <p:scale>
          <a:sx n="76" d="100"/>
          <a:sy n="76" d="100"/>
        </p:scale>
        <p:origin x="132" y="61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commentAuthors" Target="commentAuthors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VE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B273D5A-40A3-4122-9CCB-3E7C09B49AE0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VE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V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0910883-E055-4021-B62C-DB4ADC7DD939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6996601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A0910883-E055-4021-B62C-DB4ADC7DD939}" type="slidenum">
              <a:rPr lang="es-VE" smtClean="0"/>
              <a:t>9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4822444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s-V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65371968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86399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8270239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96025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38215342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59666196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5" name="Marcador de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Marcador de conteni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7" name="Marcador de fech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8" name="Marcador de pie de página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9" name="Marcador de número de diapositiva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41822753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fech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4" name="Marcador de pie de página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5" name="Marcador de número de diapositiva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9590642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3" name="Marcador de pie de página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3883377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8126748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posición de imagen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VE"/>
          </a:p>
        </p:txBody>
      </p:sp>
      <p:sp>
        <p:nvSpPr>
          <p:cNvPr id="4" name="Marcador de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Marcador de fech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VE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81335866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s-VE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s-VE"/>
          </a:p>
        </p:txBody>
      </p:sp>
      <p:sp>
        <p:nvSpPr>
          <p:cNvPr id="4" name="Marcador de fech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39CD739-2959-4A01-A927-D1C8CAE44E33}" type="datetimeFigureOut">
              <a:rPr lang="es-VE" smtClean="0"/>
              <a:t>10/07/2021</a:t>
            </a:fld>
            <a:endParaRPr lang="es-VE"/>
          </a:p>
        </p:txBody>
      </p:sp>
      <p:sp>
        <p:nvSpPr>
          <p:cNvPr id="5" name="Marcador de pie de página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VE"/>
          </a:p>
        </p:txBody>
      </p:sp>
      <p:sp>
        <p:nvSpPr>
          <p:cNvPr id="6" name="Marcador de número de diapositiva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0DEA338-D098-4338-BA23-3DA886D0234F}" type="slidenum">
              <a:rPr lang="es-VE" smtClean="0"/>
              <a:t>‹Nº›</a:t>
            </a:fld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5660295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V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2250" y="169863"/>
            <a:ext cx="952500" cy="952500"/>
          </a:xfrm>
          <a:prstGeom prst="rect">
            <a:avLst/>
          </a:prstGeom>
        </p:spPr>
      </p:pic>
      <p:sp>
        <p:nvSpPr>
          <p:cNvPr id="5" name="Rectángulo 4"/>
          <p:cNvSpPr/>
          <p:nvPr/>
        </p:nvSpPr>
        <p:spPr>
          <a:xfrm>
            <a:off x="1315942" y="1920015"/>
            <a:ext cx="7396258" cy="4154984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s-ES" sz="6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Manual de </a:t>
            </a:r>
            <a:r>
              <a:rPr lang="es-ES" sz="6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uso </a:t>
            </a:r>
            <a:r>
              <a:rPr lang="es-ES" sz="6600" b="1" dirty="0" err="1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Zebra</a:t>
            </a:r>
            <a:r>
              <a:rPr lang="es-ES" sz="6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</a:t>
            </a:r>
          </a:p>
          <a:p>
            <a:pPr algn="ctr"/>
            <a:r>
              <a:rPr lang="es-ES" sz="6600" b="1" dirty="0" smtClean="0">
                <a:ln w="9525">
                  <a:solidFill>
                    <a:schemeClr val="bg1"/>
                  </a:solidFill>
                  <a:prstDash val="solid"/>
                </a:ln>
                <a:effectLst>
                  <a:outerShdw blurRad="12700" dist="38100" dir="2700000" algn="tl" rotWithShape="0">
                    <a:schemeClr val="bg1">
                      <a:lumMod val="50000"/>
                    </a:schemeClr>
                  </a:outerShdw>
                </a:effectLst>
              </a:rPr>
              <a:t> Gestión y Ventas</a:t>
            </a:r>
          </a:p>
          <a:p>
            <a:pPr algn="ctr"/>
            <a:endParaRPr lang="es-ES" sz="6600" b="1" dirty="0">
              <a:ln w="9525">
                <a:solidFill>
                  <a:schemeClr val="bg1"/>
                </a:solidFill>
                <a:prstDash val="solid"/>
              </a:ln>
              <a:effectLst>
                <a:outerShdw blurRad="12700" dist="38100" dir="2700000" algn="tl" rotWithShape="0">
                  <a:schemeClr val="bg1">
                    <a:lumMod val="50000"/>
                  </a:schemeClr>
                </a:outerShdw>
              </a:effectLst>
            </a:endParaRPr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3473" t="10926" b="6852"/>
          <a:stretch/>
        </p:blipFill>
        <p:spPr>
          <a:xfrm>
            <a:off x="7719171" y="2336800"/>
            <a:ext cx="3609229" cy="230575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  <a:reflection blurRad="6350" stA="50000" endA="300" endPos="90000" dir="5400000" sy="-100000" algn="bl" rotWithShape="0"/>
          </a:effectLst>
          <a:scene3d>
            <a:camera prst="perspectiveContrastingLeftFacing"/>
            <a:lightRig rig="threePt" dir="t"/>
          </a:scene3d>
        </p:spPr>
      </p:pic>
    </p:spTree>
    <p:extLst>
      <p:ext uri="{BB962C8B-B14F-4D97-AF65-F5344CB8AC3E}">
        <p14:creationId xmlns:p14="http://schemas.microsoft.com/office/powerpoint/2010/main" val="25829692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b="1" dirty="0" smtClean="0"/>
              <a:t>Contiene:</a:t>
            </a:r>
            <a:endParaRPr lang="es-VE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533525"/>
            <a:ext cx="10515600" cy="4351338"/>
          </a:xfrm>
        </p:spPr>
        <p:txBody>
          <a:bodyPr>
            <a:normAutofit fontScale="55000" lnSpcReduction="20000"/>
          </a:bodyPr>
          <a:lstStyle/>
          <a:p>
            <a:pPr marL="0" indent="0">
              <a:buNone/>
            </a:pPr>
            <a:r>
              <a:rPr lang="es-VE" b="1" dirty="0" smtClean="0"/>
              <a:t>Herramientas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dirty="0" smtClean="0"/>
              <a:t>Calculadora de </a:t>
            </a:r>
            <a:r>
              <a:rPr lang="es-VE" dirty="0" err="1" smtClean="0"/>
              <a:t>de</a:t>
            </a:r>
            <a:r>
              <a:rPr lang="es-VE" dirty="0" smtClean="0"/>
              <a:t> divisas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dirty="0" smtClean="0"/>
              <a:t>Calculadora de </a:t>
            </a:r>
            <a:r>
              <a:rPr lang="es-VE" dirty="0" err="1" smtClean="0"/>
              <a:t>de</a:t>
            </a:r>
            <a:r>
              <a:rPr lang="es-VE" dirty="0" smtClean="0"/>
              <a:t> </a:t>
            </a:r>
            <a:r>
              <a:rPr lang="es-VE" dirty="0" err="1" smtClean="0"/>
              <a:t>iva</a:t>
            </a:r>
            <a:endParaRPr lang="es-VE" dirty="0" smtClean="0"/>
          </a:p>
          <a:p>
            <a:pPr marL="0" indent="0">
              <a:buNone/>
            </a:pPr>
            <a:endParaRPr lang="es-VE" dirty="0" smtClean="0"/>
          </a:p>
          <a:p>
            <a:pPr marL="0" indent="0">
              <a:buNone/>
            </a:pPr>
            <a:r>
              <a:rPr lang="es-VE" b="1" dirty="0" err="1" smtClean="0"/>
              <a:t>Categorias</a:t>
            </a:r>
            <a:endParaRPr lang="es-VE" b="1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s-VE" b="1" dirty="0" smtClean="0"/>
              <a:t> </a:t>
            </a:r>
            <a:r>
              <a:rPr lang="es-VE" dirty="0" err="1" smtClean="0"/>
              <a:t>Creacion</a:t>
            </a:r>
            <a:r>
              <a:rPr lang="es-VE" dirty="0" smtClean="0"/>
              <a:t> y edición de categorías</a:t>
            </a:r>
          </a:p>
          <a:p>
            <a:pPr marL="0" indent="0">
              <a:buNone/>
            </a:pPr>
            <a:endParaRPr lang="es-VE" b="1" dirty="0" smtClean="0"/>
          </a:p>
          <a:p>
            <a:pPr marL="0" indent="0">
              <a:buNone/>
            </a:pPr>
            <a:r>
              <a:rPr lang="es-VE" b="1" dirty="0" err="1" smtClean="0"/>
              <a:t>Articulos</a:t>
            </a:r>
            <a:endParaRPr lang="es-VE" b="1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s-VE" dirty="0" smtClean="0"/>
              <a:t>Nombre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dirty="0" err="1" smtClean="0"/>
              <a:t>Descripcion</a:t>
            </a:r>
            <a:endParaRPr lang="es-VE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s-VE" dirty="0" smtClean="0"/>
              <a:t>Stock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dirty="0" smtClean="0"/>
              <a:t>Precio (en divisas y en bolívares)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dirty="0" err="1" smtClean="0"/>
              <a:t>Iva</a:t>
            </a:r>
            <a:r>
              <a:rPr lang="es-VE" dirty="0" smtClean="0"/>
              <a:t> </a:t>
            </a:r>
            <a:r>
              <a:rPr lang="es-VE" dirty="0"/>
              <a:t>(en divisas y en bolívares)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dirty="0" smtClean="0"/>
              <a:t>Imagen de articulo</a:t>
            </a:r>
            <a:endParaRPr lang="es-VE" dirty="0"/>
          </a:p>
          <a:p>
            <a:pPr>
              <a:buFont typeface="Wingdings" panose="05000000000000000000" pitchFamily="2" charset="2"/>
              <a:buChar char="ü"/>
            </a:pPr>
            <a:r>
              <a:rPr lang="es-VE" dirty="0" smtClean="0"/>
              <a:t>Listado de artículos </a:t>
            </a:r>
            <a:endParaRPr lang="es-VE" dirty="0"/>
          </a:p>
        </p:txBody>
      </p:sp>
      <p:sp>
        <p:nvSpPr>
          <p:cNvPr id="4" name="AutoShape 6" descr="Cómo instalar XAMPP eAccelerator en un Mac - Expertos de Computadora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1274077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b="1" dirty="0" smtClean="0"/>
              <a:t>Contiene:</a:t>
            </a:r>
            <a:endParaRPr lang="es-VE" b="1" dirty="0"/>
          </a:p>
        </p:txBody>
      </p:sp>
      <p:sp>
        <p:nvSpPr>
          <p:cNvPr id="3" name="Marcador de contenido 2"/>
          <p:cNvSpPr>
            <a:spLocks noGrp="1"/>
          </p:cNvSpPr>
          <p:nvPr>
            <p:ph idx="1"/>
          </p:nvPr>
        </p:nvSpPr>
        <p:spPr>
          <a:xfrm>
            <a:off x="838200" y="1533525"/>
            <a:ext cx="10515600" cy="4351338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s-VE" sz="1600" b="1" dirty="0" smtClean="0"/>
              <a:t>Cliente 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 smtClean="0"/>
              <a:t>Nombre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 smtClean="0"/>
              <a:t>Apellido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 err="1" smtClean="0"/>
              <a:t>Direccion</a:t>
            </a:r>
            <a:endParaRPr lang="es-VE" sz="1600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 smtClean="0"/>
              <a:t>Apellido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 smtClean="0"/>
              <a:t>Email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 err="1" smtClean="0"/>
              <a:t>Telefono</a:t>
            </a:r>
            <a:endParaRPr lang="es-VE" sz="1600" dirty="0" smtClean="0"/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 smtClean="0"/>
              <a:t>Cedula</a:t>
            </a:r>
          </a:p>
          <a:p>
            <a:pPr>
              <a:buFont typeface="Wingdings" panose="05000000000000000000" pitchFamily="2" charset="2"/>
              <a:buChar char="ü"/>
            </a:pPr>
            <a:endParaRPr lang="es-VE" sz="1600" dirty="0" smtClean="0"/>
          </a:p>
          <a:p>
            <a:pPr marL="0" indent="0">
              <a:buNone/>
            </a:pPr>
            <a:r>
              <a:rPr lang="es-VE" sz="1600" b="1" dirty="0"/>
              <a:t>Ventas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 err="1"/>
              <a:t>Creacion</a:t>
            </a:r>
            <a:r>
              <a:rPr lang="es-VE" sz="1600" dirty="0"/>
              <a:t> de ventas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/>
              <a:t>Registro de ventas</a:t>
            </a:r>
          </a:p>
          <a:p>
            <a:pPr>
              <a:buFont typeface="Wingdings" panose="05000000000000000000" pitchFamily="2" charset="2"/>
              <a:buChar char="ü"/>
            </a:pPr>
            <a:r>
              <a:rPr lang="es-VE" sz="1600" dirty="0"/>
              <a:t>Reporte</a:t>
            </a:r>
          </a:p>
          <a:p>
            <a:pPr marL="0" indent="0">
              <a:buNone/>
            </a:pPr>
            <a:endParaRPr lang="es-VE" sz="1600" dirty="0"/>
          </a:p>
          <a:p>
            <a:pPr>
              <a:buFont typeface="Wingdings" panose="05000000000000000000" pitchFamily="2" charset="2"/>
              <a:buChar char="ü"/>
            </a:pPr>
            <a:endParaRPr lang="es-VE" dirty="0" smtClean="0"/>
          </a:p>
          <a:p>
            <a:pPr marL="0" indent="0">
              <a:buNone/>
            </a:pPr>
            <a:endParaRPr lang="es-VE" dirty="0" smtClean="0"/>
          </a:p>
        </p:txBody>
      </p:sp>
      <p:sp>
        <p:nvSpPr>
          <p:cNvPr id="4" name="AutoShape 6" descr="Cómo instalar XAMPP eAccelerator en un Mac - Expertos de Computadoras"/>
          <p:cNvSpPr>
            <a:spLocks noChangeAspect="1" noChangeArrowheads="1"/>
          </p:cNvSpPr>
          <p:nvPr/>
        </p:nvSpPr>
        <p:spPr bwMode="auto">
          <a:xfrm>
            <a:off x="155575" y="-144463"/>
            <a:ext cx="304800" cy="304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8433670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lecha izquierda 6"/>
          <p:cNvSpPr/>
          <p:nvPr/>
        </p:nvSpPr>
        <p:spPr>
          <a:xfrm>
            <a:off x="6819900" y="4038600"/>
            <a:ext cx="800100" cy="279400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/>
              <a:t>Registrarse:</a:t>
            </a:r>
            <a:endParaRPr lang="es-VE" dirty="0"/>
          </a:p>
        </p:txBody>
      </p:sp>
      <p:sp>
        <p:nvSpPr>
          <p:cNvPr id="8" name="Flecha izquierda 7"/>
          <p:cNvSpPr/>
          <p:nvPr/>
        </p:nvSpPr>
        <p:spPr>
          <a:xfrm>
            <a:off x="4051300" y="3987800"/>
            <a:ext cx="800100" cy="279400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 rotWithShape="1">
          <a:blip r:embed="rId2"/>
          <a:srcRect l="4027" t="10370" b="9259"/>
          <a:stretch/>
        </p:blipFill>
        <p:spPr>
          <a:xfrm>
            <a:off x="1892300" y="1270000"/>
            <a:ext cx="8204200" cy="5152855"/>
          </a:xfrm>
          <a:prstGeom prst="rect">
            <a:avLst/>
          </a:prstGeom>
        </p:spPr>
      </p:pic>
      <p:sp>
        <p:nvSpPr>
          <p:cNvPr id="6" name="Flecha izquierda 5"/>
          <p:cNvSpPr/>
          <p:nvPr/>
        </p:nvSpPr>
        <p:spPr>
          <a:xfrm>
            <a:off x="7086600" y="2463800"/>
            <a:ext cx="990600" cy="495300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1249483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4863" t="13911" r="-320" b="8701"/>
          <a:stretch/>
        </p:blipFill>
        <p:spPr>
          <a:xfrm>
            <a:off x="2082800" y="1435100"/>
            <a:ext cx="8020522" cy="4876800"/>
          </a:xfrm>
          <a:prstGeom prst="rect">
            <a:avLst/>
          </a:prstGeom>
        </p:spPr>
      </p:pic>
      <p:sp>
        <p:nvSpPr>
          <p:cNvPr id="7" name="Flecha izquierda 6"/>
          <p:cNvSpPr/>
          <p:nvPr/>
        </p:nvSpPr>
        <p:spPr>
          <a:xfrm>
            <a:off x="6819900" y="4038600"/>
            <a:ext cx="800100" cy="279400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  <p:sp>
        <p:nvSpPr>
          <p:cNvPr id="3" name="Título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VE" dirty="0" smtClean="0"/>
              <a:t>Herramientas de calculo</a:t>
            </a:r>
            <a:endParaRPr lang="es-VE" dirty="0"/>
          </a:p>
        </p:txBody>
      </p:sp>
      <p:sp>
        <p:nvSpPr>
          <p:cNvPr id="8" name="Flecha izquierda 7"/>
          <p:cNvSpPr/>
          <p:nvPr/>
        </p:nvSpPr>
        <p:spPr>
          <a:xfrm>
            <a:off x="4051300" y="3987800"/>
            <a:ext cx="800100" cy="279400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29890898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2"/>
          <a:srcRect l="4445" t="19630" b="8704"/>
          <a:stretch/>
        </p:blipFill>
        <p:spPr>
          <a:xfrm>
            <a:off x="1765300" y="1193800"/>
            <a:ext cx="8737600" cy="4914900"/>
          </a:xfrm>
          <a:prstGeom prst="rect">
            <a:avLst/>
          </a:prstGeom>
        </p:spPr>
      </p:pic>
      <p:sp>
        <p:nvSpPr>
          <p:cNvPr id="8" name="Rectángulo 7"/>
          <p:cNvSpPr/>
          <p:nvPr/>
        </p:nvSpPr>
        <p:spPr>
          <a:xfrm>
            <a:off x="2832100" y="870634"/>
            <a:ext cx="6096000" cy="646331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s-VE" dirty="0"/>
              <a:t>El sistema de llena de forma </a:t>
            </a:r>
            <a:r>
              <a:rPr lang="es-VE" dirty="0" err="1"/>
              <a:t>manual.Las</a:t>
            </a:r>
            <a:r>
              <a:rPr lang="es-VE" dirty="0"/>
              <a:t> herramientas de calculo facilitan el proceso</a:t>
            </a:r>
            <a:endParaRPr lang="es-VE" dirty="0"/>
          </a:p>
        </p:txBody>
      </p:sp>
    </p:spTree>
    <p:extLst>
      <p:ext uri="{BB962C8B-B14F-4D97-AF65-F5344CB8AC3E}">
        <p14:creationId xmlns:p14="http://schemas.microsoft.com/office/powerpoint/2010/main" val="2396937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/>
          <p:cNvPicPr>
            <a:picLocks noChangeAspect="1"/>
          </p:cNvPicPr>
          <p:nvPr/>
        </p:nvPicPr>
        <p:blipFill rotWithShape="1">
          <a:blip r:embed="rId2"/>
          <a:srcRect l="3463" t="20457" r="61447" b="8861"/>
          <a:stretch/>
        </p:blipFill>
        <p:spPr>
          <a:xfrm>
            <a:off x="838200" y="2146300"/>
            <a:ext cx="2959100" cy="4470400"/>
          </a:xfrm>
          <a:prstGeom prst="rect">
            <a:avLst/>
          </a:prstGeom>
        </p:spPr>
      </p:pic>
      <p:sp>
        <p:nvSpPr>
          <p:cNvPr id="5" name="Título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VE" dirty="0" smtClean="0"/>
              <a:t>Ventas </a:t>
            </a:r>
            <a:endParaRPr lang="es-VE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15335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VE" sz="2000" b="1" dirty="0" smtClean="0"/>
              <a:t>Al crear venta te busca una lista de clientes y productos registrados </a:t>
            </a:r>
            <a:r>
              <a:rPr lang="es-VE" sz="2000" b="1" dirty="0" smtClean="0"/>
              <a:t>Con el stock y el precio en dólares </a:t>
            </a:r>
            <a:endParaRPr lang="es-VE" sz="2000" dirty="0"/>
          </a:p>
        </p:txBody>
      </p:sp>
      <p:sp>
        <p:nvSpPr>
          <p:cNvPr id="9" name="CuadroTexto 8"/>
          <p:cNvSpPr txBox="1"/>
          <p:nvPr/>
        </p:nvSpPr>
        <p:spPr>
          <a:xfrm>
            <a:off x="8166100" y="4381500"/>
            <a:ext cx="2508584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s-VE" sz="1400" b="1" dirty="0"/>
              <a:t>Importante </a:t>
            </a:r>
            <a:r>
              <a:rPr lang="es-VE" sz="1400" b="1" dirty="0" smtClean="0"/>
              <a:t>: El </a:t>
            </a:r>
            <a:r>
              <a:rPr lang="es-VE" sz="1400" b="1" dirty="0"/>
              <a:t>sistema solo registra una venta por articulo por lo que debe añadir de uno en uno para que sume </a:t>
            </a:r>
            <a:r>
              <a:rPr lang="es-VE" sz="1400" b="1" dirty="0" err="1"/>
              <a:t>automaticamente</a:t>
            </a:r>
            <a:endParaRPr lang="es-VE" sz="1400" dirty="0"/>
          </a:p>
          <a:p>
            <a:endParaRPr lang="es-VE" dirty="0"/>
          </a:p>
        </p:txBody>
      </p:sp>
      <p:pic>
        <p:nvPicPr>
          <p:cNvPr id="10" name="Imagen 9"/>
          <p:cNvPicPr>
            <a:picLocks noChangeAspect="1"/>
          </p:cNvPicPr>
          <p:nvPr/>
        </p:nvPicPr>
        <p:blipFill rotWithShape="1">
          <a:blip r:embed="rId3"/>
          <a:srcRect l="56249" t="35186" r="8750" b="27407"/>
          <a:stretch/>
        </p:blipFill>
        <p:spPr>
          <a:xfrm>
            <a:off x="4965700" y="2509837"/>
            <a:ext cx="3200400" cy="2366963"/>
          </a:xfrm>
          <a:prstGeom prst="rect">
            <a:avLst/>
          </a:prstGeom>
        </p:spPr>
      </p:pic>
      <p:sp>
        <p:nvSpPr>
          <p:cNvPr id="11" name="Flecha izquierda 10"/>
          <p:cNvSpPr/>
          <p:nvPr/>
        </p:nvSpPr>
        <p:spPr>
          <a:xfrm>
            <a:off x="6273800" y="4381500"/>
            <a:ext cx="533400" cy="317500"/>
          </a:xfrm>
          <a:prstGeom prst="leftArrow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VE"/>
          </a:p>
        </p:txBody>
      </p:sp>
    </p:spTree>
    <p:extLst>
      <p:ext uri="{BB962C8B-B14F-4D97-AF65-F5344CB8AC3E}">
        <p14:creationId xmlns:p14="http://schemas.microsoft.com/office/powerpoint/2010/main" val="948180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2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s-VE" dirty="0" smtClean="0"/>
              <a:t>Ventas </a:t>
            </a:r>
            <a:endParaRPr lang="es-VE" dirty="0"/>
          </a:p>
        </p:txBody>
      </p:sp>
      <p:sp>
        <p:nvSpPr>
          <p:cNvPr id="6" name="Marcador de contenido 2"/>
          <p:cNvSpPr>
            <a:spLocks noGrp="1"/>
          </p:cNvSpPr>
          <p:nvPr>
            <p:ph idx="1"/>
          </p:nvPr>
        </p:nvSpPr>
        <p:spPr>
          <a:xfrm>
            <a:off x="838200" y="1533525"/>
            <a:ext cx="10515600" cy="4351338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s-VE" sz="2000" b="1" dirty="0" smtClean="0"/>
              <a:t>Reporte Puede generar ticket o reporte</a:t>
            </a:r>
            <a:endParaRPr lang="es-VE" sz="2000" dirty="0"/>
          </a:p>
        </p:txBody>
      </p:sp>
      <p:pic>
        <p:nvPicPr>
          <p:cNvPr id="3" name="Imagen 2"/>
          <p:cNvPicPr>
            <a:picLocks noChangeAspect="1"/>
          </p:cNvPicPr>
          <p:nvPr/>
        </p:nvPicPr>
        <p:blipFill rotWithShape="1">
          <a:blip r:embed="rId2"/>
          <a:srcRect l="2774" r="33888" b="23148"/>
          <a:stretch/>
        </p:blipFill>
        <p:spPr>
          <a:xfrm>
            <a:off x="8216900" y="1869269"/>
            <a:ext cx="3238500" cy="3837012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 rotWithShape="1">
          <a:blip r:embed="rId3"/>
          <a:srcRect l="3472" t="18876" r="9027" b="39631"/>
          <a:stretch/>
        </p:blipFill>
        <p:spPr>
          <a:xfrm>
            <a:off x="736600" y="2108199"/>
            <a:ext cx="7295693" cy="28456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703865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ángulo 3"/>
          <p:cNvSpPr/>
          <p:nvPr/>
        </p:nvSpPr>
        <p:spPr>
          <a:xfrm>
            <a:off x="2256902" y="2687935"/>
            <a:ext cx="7855997" cy="1107996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s-VE" sz="6600" b="0" i="1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Gracias por su compra</a:t>
            </a:r>
            <a:endParaRPr lang="es-VE" sz="66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37914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171</TotalTime>
  <Words>144</Words>
  <Application>Microsoft Office PowerPoint</Application>
  <PresentationFormat>Panorámica</PresentationFormat>
  <Paragraphs>43</Paragraphs>
  <Slides>9</Slides>
  <Notes>1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9</vt:i4>
      </vt:variant>
    </vt:vector>
  </HeadingPairs>
  <TitlesOfParts>
    <vt:vector size="14" baseType="lpstr">
      <vt:lpstr>Arial</vt:lpstr>
      <vt:lpstr>Calibri</vt:lpstr>
      <vt:lpstr>Calibri Light</vt:lpstr>
      <vt:lpstr>Wingdings</vt:lpstr>
      <vt:lpstr>Tema de Office</vt:lpstr>
      <vt:lpstr>Presentación de PowerPoint</vt:lpstr>
      <vt:lpstr>Contiene:</vt:lpstr>
      <vt:lpstr>Contiene:</vt:lpstr>
      <vt:lpstr>Registrarse:</vt:lpstr>
      <vt:lpstr>Herramientas de calculo</vt:lpstr>
      <vt:lpstr>Presentación de PowerPoint</vt:lpstr>
      <vt:lpstr>Ventas </vt:lpstr>
      <vt:lpstr>Ventas </vt:lpstr>
      <vt:lpstr>Presentación de PowerPoint</vt:lpstr>
    </vt:vector>
  </TitlesOfParts>
  <Company> 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leonel</dc:creator>
  <cp:lastModifiedBy>leonel</cp:lastModifiedBy>
  <cp:revision>40</cp:revision>
  <dcterms:created xsi:type="dcterms:W3CDTF">2021-07-10T01:43:42Z</dcterms:created>
  <dcterms:modified xsi:type="dcterms:W3CDTF">2021-07-10T20:34:51Z</dcterms:modified>
</cp:coreProperties>
</file>

<file path=docProps/thumbnail.jpeg>
</file>